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1495" autoAdjust="0"/>
  </p:normalViewPr>
  <p:slideViewPr>
    <p:cSldViewPr snapToGrid="0" snapToObjects="1" showGuides="1">
      <p:cViewPr varScale="1">
        <p:scale>
          <a:sx n="102" d="100"/>
          <a:sy n="102" d="100"/>
        </p:scale>
        <p:origin x="1512" y="472"/>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1/21/25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1/21/25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6469215"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cs typeface="Courier New" panose="02070309020205020404" pitchFamily="49" charset="0"/>
              </a:rPr>
              <a:t>// HC12 Connections</a:t>
            </a:r>
          </a:p>
          <a:p>
            <a:pPr algn="l">
              <a:spcBef>
                <a:spcPts val="0"/>
              </a:spcBef>
            </a:pPr>
            <a:r>
              <a:rPr lang="en-US" sz="1600" dirty="0">
                <a:latin typeface="Courier New" panose="02070309020205020404" pitchFamily="49" charset="0"/>
                <a:cs typeface="Courier New" panose="02070309020205020404" pitchFamily="49" charset="0"/>
              </a:rPr>
              <a:t>//    HC12  FDMI1232  RP</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(pin 10)</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(pin 8)</a:t>
            </a:r>
          </a:p>
          <a:p>
            <a:pPr algn="l">
              <a:spcBef>
                <a:spcPts val="0"/>
              </a:spcBef>
            </a:pPr>
            <a:r>
              <a:rPr lang="en-US" sz="1600" dirty="0">
                <a:latin typeface="Courier New" panose="02070309020205020404" pitchFamily="49" charset="0"/>
                <a:cs typeface="Courier New" panose="02070309020205020404" pitchFamily="49" charset="0"/>
              </a:rPr>
              <a:t>//    set   NC        set (pin 7)</a:t>
            </a:r>
          </a:p>
          <a:p>
            <a:pPr algn="l">
              <a:spcBef>
                <a:spcPts val="0"/>
              </a:spcBef>
            </a:pPr>
            <a:endParaRPr lang="en-US" sz="11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a:p>
            <a:pPr marL="342900" indent="-342900" algn="l">
              <a:spcBef>
                <a:spcPts val="400"/>
              </a:spcBef>
              <a:buFont typeface="Arial" charset="0"/>
              <a:buChar char="•"/>
            </a:pPr>
            <a:r>
              <a:rPr lang="en-US" sz="2000" dirty="0">
                <a:latin typeface="Arial" charset="0"/>
                <a:ea typeface="Arial" charset="0"/>
                <a:cs typeface="Arial" charset="0"/>
              </a:rPr>
              <a:t>High end RP’s are pretty spiffy: 64 bit multicore processors with up to 16GB RAM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a:endCxn id="59" idx="0"/>
          </p:cNvCxnSpPr>
          <p:nvPr/>
        </p:nvCxnSpPr>
        <p:spPr>
          <a:xfrm flipV="1">
            <a:off x="8561664" y="2247630"/>
            <a:ext cx="1312465" cy="11385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
        <p:nvSpPr>
          <p:cNvPr id="4" name="TextBox 3">
            <a:extLst>
              <a:ext uri="{FF2B5EF4-FFF2-40B4-BE49-F238E27FC236}">
                <a16:creationId xmlns:a16="http://schemas.microsoft.com/office/drawing/2014/main" id="{1AEAC522-8D74-B3F2-1F02-34C8DA619AED}"/>
              </a:ext>
            </a:extLst>
          </p:cNvPr>
          <p:cNvSpPr txBox="1"/>
          <p:nvPr/>
        </p:nvSpPr>
        <p:spPr>
          <a:xfrm>
            <a:off x="6513536" y="3695178"/>
            <a:ext cx="4446740" cy="1164921"/>
          </a:xfrm>
          <a:prstGeom prst="rect">
            <a:avLst/>
          </a:prstGeom>
          <a:noFill/>
        </p:spPr>
        <p:txBody>
          <a:bodyPr wrap="square" rtlCol="0">
            <a:noAutofit/>
          </a:bodyPr>
          <a:lstStyle/>
          <a:p>
            <a:r>
              <a:rPr lang="en-US" dirty="0" err="1">
                <a:latin typeface="Calibri" panose="020F0502020204030204" pitchFamily="34" charset="0"/>
                <a:cs typeface="Calibri" panose="020F0502020204030204" pitchFamily="34" charset="0"/>
              </a:rPr>
              <a:t>pulseIn</a:t>
            </a:r>
            <a:r>
              <a:rPr lang="en-US" dirty="0">
                <a:latin typeface="Calibri" panose="020F0502020204030204" pitchFamily="34" charset="0"/>
                <a:cs typeface="Calibri" panose="020F0502020204030204" pitchFamily="34" charset="0"/>
              </a:rPr>
              <a:t>(pin, value):  Starts timer when pin goes from !value to value and stops timer when pin goes </a:t>
            </a:r>
            <a:r>
              <a:rPr lang="en-US" dirty="0" err="1">
                <a:latin typeface="Calibri" panose="020F0502020204030204" pitchFamily="34" charset="0"/>
                <a:cs typeface="Calibri" panose="020F0502020204030204" pitchFamily="34" charset="0"/>
              </a:rPr>
              <a:t>beack</a:t>
            </a:r>
            <a:r>
              <a:rPr lang="en-US" dirty="0">
                <a:latin typeface="Calibri" panose="020F0502020204030204" pitchFamily="34" charset="0"/>
                <a:cs typeface="Calibri" panose="020F0502020204030204" pitchFamily="34" charset="0"/>
              </a:rPr>
              <a:t> to !value.</a:t>
            </a:r>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12108</TotalTime>
  <Words>32252</Words>
  <Application>Microsoft Macintosh PowerPoint</Application>
  <PresentationFormat>Widescreen</PresentationFormat>
  <Paragraphs>4642</Paragraphs>
  <Slides>225</Slides>
  <Notes>224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225</vt:i4>
      </vt:variant>
    </vt:vector>
  </HeadingPairs>
  <TitlesOfParts>
    <vt:vector size="235" baseType="lpstr">
      <vt:lpstr>Arial</vt:lpstr>
      <vt:lpstr>Calibri</vt:lpstr>
      <vt:lpstr>Calibri Light</vt:lpstr>
      <vt:lpstr>Cambria Math</vt:lpstr>
      <vt:lpstr>Cordia New</vt:lpstr>
      <vt:lpstr>Courier New</vt:lpstr>
      <vt:lpstr>Helvetica Light</vt:lpstr>
      <vt:lpstr>Math1Mono</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1811</cp:revision>
  <cp:lastPrinted>2020-04-22T22:26:19Z</cp:lastPrinted>
  <dcterms:created xsi:type="dcterms:W3CDTF">2017-02-22T19:21:19Z</dcterms:created>
  <dcterms:modified xsi:type="dcterms:W3CDTF">2025-01-21T23:56:20Z</dcterms:modified>
  <cp:category/>
</cp:coreProperties>
</file>